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D0BC-41EF-874B-AB7E-99A3DAEEE5BE}" type="datetimeFigureOut">
              <a:rPr lang="en-US" smtClean="0"/>
              <a:t>11/22/14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CBEF-946C-9745-B7F7-93D945C7C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7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D0BC-41EF-874B-AB7E-99A3DAEEE5BE}" type="datetimeFigureOut">
              <a:rPr lang="en-US" smtClean="0"/>
              <a:t>11/22/14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CBEF-946C-9745-B7F7-93D945C7C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D0BC-41EF-874B-AB7E-99A3DAEEE5BE}" type="datetimeFigureOut">
              <a:rPr lang="en-US" smtClean="0"/>
              <a:t>11/22/14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CBEF-946C-9745-B7F7-93D945C7C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9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D0BC-41EF-874B-AB7E-99A3DAEEE5BE}" type="datetimeFigureOut">
              <a:rPr lang="en-US" smtClean="0"/>
              <a:t>11/22/14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CBEF-946C-9745-B7F7-93D945C7C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40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D0BC-41EF-874B-AB7E-99A3DAEEE5BE}" type="datetimeFigureOut">
              <a:rPr lang="en-US" smtClean="0"/>
              <a:t>11/22/14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CBEF-946C-9745-B7F7-93D945C7C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D0BC-41EF-874B-AB7E-99A3DAEEE5BE}" type="datetimeFigureOut">
              <a:rPr lang="en-US" smtClean="0"/>
              <a:t>11/22/14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CBEF-946C-9745-B7F7-93D945C7C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3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D0BC-41EF-874B-AB7E-99A3DAEEE5BE}" type="datetimeFigureOut">
              <a:rPr lang="en-US" smtClean="0"/>
              <a:t>11/22/14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CBEF-946C-9745-B7F7-93D945C7C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7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D0BC-41EF-874B-AB7E-99A3DAEEE5BE}" type="datetimeFigureOut">
              <a:rPr lang="en-US" smtClean="0"/>
              <a:t>11/22/14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CBEF-946C-9745-B7F7-93D945C7C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29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D0BC-41EF-874B-AB7E-99A3DAEEE5BE}" type="datetimeFigureOut">
              <a:rPr lang="en-US" smtClean="0"/>
              <a:t>11/22/14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CBEF-946C-9745-B7F7-93D945C7C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D0BC-41EF-874B-AB7E-99A3DAEEE5BE}" type="datetimeFigureOut">
              <a:rPr lang="en-US" smtClean="0"/>
              <a:t>11/22/14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CBEF-946C-9745-B7F7-93D945C7C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8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D0BC-41EF-874B-AB7E-99A3DAEEE5BE}" type="datetimeFigureOut">
              <a:rPr lang="en-US" smtClean="0"/>
              <a:t>11/22/14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CBEF-946C-9745-B7F7-93D945C7C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4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7D0BC-41EF-874B-AB7E-99A3DAEEE5BE}" type="datetimeFigureOut">
              <a:rPr lang="en-US" smtClean="0"/>
              <a:t>11/22/14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5CBEF-946C-9745-B7F7-93D945C7C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3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274"/>
          </a:xfrm>
        </p:spPr>
        <p:txBody>
          <a:bodyPr>
            <a:noAutofit/>
          </a:bodyPr>
          <a:lstStyle/>
          <a:p>
            <a:r>
              <a:rPr lang="en-US" sz="3600" dirty="0" smtClean="0"/>
              <a:t>Round Table 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1308"/>
            <a:ext cx="8229600" cy="500485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Fragmentation – How does fragmentation proceed and what evidence </a:t>
            </a:r>
            <a:r>
              <a:rPr lang="en-US" dirty="0" smtClean="0"/>
              <a:t>of water-magma interaction </a:t>
            </a:r>
            <a:r>
              <a:rPr lang="en-US" dirty="0" smtClean="0"/>
              <a:t>is preserved? </a:t>
            </a:r>
            <a:r>
              <a:rPr lang="en-US" dirty="0" smtClean="0"/>
              <a:t>Do falling wall-rock blocks drive premixing and/or trigger explosions?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the role of intrusions in generating </a:t>
            </a:r>
            <a:r>
              <a:rPr lang="en-US" dirty="0" err="1"/>
              <a:t>clastic</a:t>
            </a:r>
            <a:r>
              <a:rPr lang="en-US" dirty="0"/>
              <a:t> (</a:t>
            </a:r>
            <a:r>
              <a:rPr lang="en-US" dirty="0" err="1"/>
              <a:t>peperitic</a:t>
            </a:r>
            <a:r>
              <a:rPr lang="en-US" dirty="0"/>
              <a:t>) material?  </a:t>
            </a:r>
            <a:endParaRPr lang="en-US" dirty="0" smtClean="0"/>
          </a:p>
          <a:p>
            <a:r>
              <a:rPr lang="en-US" dirty="0" smtClean="0"/>
              <a:t>Hydrology </a:t>
            </a:r>
            <a:r>
              <a:rPr lang="en-US" dirty="0"/>
              <a:t>- How exactly does magma and water interact? Do </a:t>
            </a:r>
            <a:r>
              <a:rPr lang="en-US" dirty="0" smtClean="0"/>
              <a:t>dynamics </a:t>
            </a:r>
            <a:r>
              <a:rPr lang="en-US" dirty="0"/>
              <a:t>of </a:t>
            </a:r>
            <a:r>
              <a:rPr lang="en-US" dirty="0" smtClean="0"/>
              <a:t>hydrological or magmatic system </a:t>
            </a:r>
            <a:r>
              <a:rPr lang="en-US" dirty="0"/>
              <a:t>control </a:t>
            </a:r>
            <a:r>
              <a:rPr lang="en-US" dirty="0" smtClean="0"/>
              <a:t>explosivity? </a:t>
            </a:r>
            <a:r>
              <a:rPr lang="en-US" dirty="0"/>
              <a:t> </a:t>
            </a:r>
            <a:r>
              <a:rPr lang="en-US" dirty="0" smtClean="0"/>
              <a:t>Can phreatomagmatic diatremes form completely under water?</a:t>
            </a:r>
            <a:endParaRPr lang="en-US" dirty="0" smtClean="0"/>
          </a:p>
          <a:p>
            <a:r>
              <a:rPr lang="en-US" dirty="0" smtClean="0"/>
              <a:t>Petrology </a:t>
            </a:r>
            <a:r>
              <a:rPr lang="en-US" dirty="0"/>
              <a:t>- Is there anything “special” about </a:t>
            </a:r>
            <a:r>
              <a:rPr lang="en-US" dirty="0" smtClean="0"/>
              <a:t>magmas </a:t>
            </a:r>
            <a:r>
              <a:rPr lang="en-US" dirty="0"/>
              <a:t>that lead to phreatomagmatism?  What ascent dynamics/conditions favor water-magma interaction?  </a:t>
            </a:r>
          </a:p>
        </p:txBody>
      </p:sp>
    </p:spTree>
    <p:extLst>
      <p:ext uri="{BB962C8B-B14F-4D97-AF65-F5344CB8AC3E}">
        <p14:creationId xmlns:p14="http://schemas.microsoft.com/office/powerpoint/2010/main" val="3427199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26295"/>
          </a:xfrm>
        </p:spPr>
        <p:txBody>
          <a:bodyPr>
            <a:noAutofit/>
          </a:bodyPr>
          <a:lstStyle/>
          <a:p>
            <a:r>
              <a:rPr lang="en-US" sz="3600" dirty="0" smtClean="0"/>
              <a:t>Round Table 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1216"/>
            <a:ext cx="8229600" cy="464541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Conceptual models - </a:t>
            </a:r>
            <a:r>
              <a:rPr lang="en-US" dirty="0" smtClean="0"/>
              <a:t>How </a:t>
            </a:r>
            <a:r>
              <a:rPr lang="en-US" dirty="0"/>
              <a:t>well do current models capture </a:t>
            </a:r>
            <a:r>
              <a:rPr lang="en-US" dirty="0" smtClean="0"/>
              <a:t>generalities </a:t>
            </a:r>
            <a:r>
              <a:rPr lang="en-US" dirty="0"/>
              <a:t>of maar-</a:t>
            </a:r>
            <a:r>
              <a:rPr lang="en-US" dirty="0" err="1"/>
              <a:t>diatreme</a:t>
            </a:r>
            <a:r>
              <a:rPr lang="en-US" dirty="0"/>
              <a:t> volcanism? Do all maars sit above </a:t>
            </a:r>
            <a:r>
              <a:rPr lang="en-US" dirty="0" smtClean="0"/>
              <a:t>diatremes? </a:t>
            </a:r>
            <a:r>
              <a:rPr lang="en-US" dirty="0" smtClean="0"/>
              <a:t>Is the water content inside a </a:t>
            </a:r>
            <a:r>
              <a:rPr lang="en-US" dirty="0" err="1" smtClean="0"/>
              <a:t>diatreme</a:t>
            </a:r>
            <a:r>
              <a:rPr lang="en-US" dirty="0" smtClean="0"/>
              <a:t> sufficient and available for intra-</a:t>
            </a:r>
            <a:r>
              <a:rPr lang="en-US" dirty="0" err="1" smtClean="0"/>
              <a:t>diatreme</a:t>
            </a:r>
            <a:r>
              <a:rPr lang="en-US" dirty="0" smtClean="0"/>
              <a:t> explosions?</a:t>
            </a:r>
            <a:endParaRPr lang="en-US" dirty="0" smtClean="0"/>
          </a:p>
          <a:p>
            <a:r>
              <a:rPr lang="en-US" dirty="0" err="1" smtClean="0"/>
              <a:t>Facies</a:t>
            </a:r>
            <a:r>
              <a:rPr lang="en-US" dirty="0" smtClean="0"/>
              <a:t> </a:t>
            </a:r>
            <a:r>
              <a:rPr lang="en-US" dirty="0"/>
              <a:t>models - </a:t>
            </a:r>
            <a:r>
              <a:rPr lang="en-US" dirty="0" smtClean="0"/>
              <a:t>How </a:t>
            </a:r>
            <a:r>
              <a:rPr lang="en-US" dirty="0"/>
              <a:t>do we link together all </a:t>
            </a:r>
            <a:r>
              <a:rPr lang="en-US" dirty="0" smtClean="0"/>
              <a:t>parts </a:t>
            </a:r>
            <a:r>
              <a:rPr lang="en-US" dirty="0"/>
              <a:t>of a maar-</a:t>
            </a:r>
            <a:r>
              <a:rPr lang="en-US" dirty="0" err="1"/>
              <a:t>diatreme</a:t>
            </a:r>
            <a:r>
              <a:rPr lang="en-US" dirty="0"/>
              <a:t> volcano? What can we deduce from evidence in </a:t>
            </a:r>
            <a:r>
              <a:rPr lang="en-US" dirty="0" err="1" smtClean="0"/>
              <a:t>diatreme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smtClean="0"/>
              <a:t>root </a:t>
            </a:r>
            <a:r>
              <a:rPr lang="en-US" dirty="0"/>
              <a:t>zone about </a:t>
            </a:r>
            <a:r>
              <a:rPr lang="en-US" dirty="0" smtClean="0"/>
              <a:t>nature </a:t>
            </a:r>
            <a:r>
              <a:rPr lang="en-US" dirty="0"/>
              <a:t>of </a:t>
            </a:r>
            <a:r>
              <a:rPr lang="en-US" dirty="0" smtClean="0"/>
              <a:t>explosions</a:t>
            </a:r>
            <a:r>
              <a:rPr lang="en-US" dirty="0"/>
              <a:t>? </a:t>
            </a:r>
            <a:r>
              <a:rPr lang="en-US" dirty="0" smtClean="0"/>
              <a:t>Do different tephra ring deposit </a:t>
            </a:r>
            <a:r>
              <a:rPr lang="en-US" dirty="0" err="1" smtClean="0"/>
              <a:t>facies</a:t>
            </a:r>
            <a:r>
              <a:rPr lang="en-US" dirty="0" smtClean="0"/>
              <a:t> relate to fundamentally different eruption mechanisms, or are they just related to depth-energy?</a:t>
            </a:r>
            <a:r>
              <a:rPr lang="en-US" dirty="0" smtClean="0">
                <a:effectLst/>
              </a:rPr>
              <a:t> </a:t>
            </a:r>
            <a:r>
              <a:rPr lang="en-US" dirty="0" smtClean="0"/>
              <a:t>Do lithic clasts tell us explosion depths?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are </a:t>
            </a:r>
            <a:r>
              <a:rPr lang="en-US" dirty="0" smtClean="0"/>
              <a:t>structural </a:t>
            </a:r>
            <a:r>
              <a:rPr lang="en-US" dirty="0"/>
              <a:t>controls on maar development, eruption, and orientation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784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167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Round Table 1</vt:lpstr>
      <vt:lpstr>Round Table 2</vt:lpstr>
    </vt:vector>
  </TitlesOfParts>
  <Company>Northern Arizona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 Table 1</dc:title>
  <dc:creator>CEFNS IT</dc:creator>
  <cp:lastModifiedBy>CEFNS IT</cp:lastModifiedBy>
  <cp:revision>2</cp:revision>
  <dcterms:created xsi:type="dcterms:W3CDTF">2014-11-22T13:27:23Z</dcterms:created>
  <dcterms:modified xsi:type="dcterms:W3CDTF">2014-11-22T13:37:45Z</dcterms:modified>
</cp:coreProperties>
</file>