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30EE-9937-4DA0-8060-0C855A66973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F6AE-6D08-4B48-A332-910C0CF3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Puff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Webley</a:t>
            </a:r>
          </a:p>
          <a:p>
            <a:r>
              <a:rPr lang="en-US" dirty="0" smtClean="0"/>
              <a:t>GI-UAF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 rot="16200000">
            <a:off x="2590800" y="44196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Flowchart: Process 6"/>
          <p:cNvSpPr/>
          <p:nvPr/>
        </p:nvSpPr>
        <p:spPr>
          <a:xfrm>
            <a:off x="3200400" y="67056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Run top_level.sh script</a:t>
            </a:r>
            <a:endParaRPr lang="en-US" sz="1200" dirty="0"/>
          </a:p>
        </p:txBody>
      </p:sp>
      <p:sp>
        <p:nvSpPr>
          <p:cNvPr id="8" name="Flowchart: Process 7"/>
          <p:cNvSpPr>
            <a:spLocks noChangeAspect="1"/>
          </p:cNvSpPr>
          <p:nvPr/>
        </p:nvSpPr>
        <p:spPr>
          <a:xfrm>
            <a:off x="990600" y="594360"/>
            <a:ext cx="1404519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Input file</a:t>
            </a:r>
          </a:p>
          <a:p>
            <a:pPr algn="ctr"/>
            <a:r>
              <a:rPr lang="en-US" sz="1200" dirty="0" smtClean="0"/>
              <a:t>top_level.sh script </a:t>
            </a:r>
            <a:endParaRPr lang="en-US" sz="1200" dirty="0"/>
          </a:p>
        </p:txBody>
      </p:sp>
      <p:sp>
        <p:nvSpPr>
          <p:cNvPr id="9" name="Flowchart: Process 8"/>
          <p:cNvSpPr/>
          <p:nvPr/>
        </p:nvSpPr>
        <p:spPr>
          <a:xfrm>
            <a:off x="3200400" y="12954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Define server environment</a:t>
            </a:r>
            <a:endParaRPr lang="en-US" sz="1200" dirty="0"/>
          </a:p>
        </p:txBody>
      </p:sp>
      <p:sp>
        <p:nvSpPr>
          <p:cNvPr id="10" name="Flowchart: Process 9"/>
          <p:cNvSpPr/>
          <p:nvPr/>
        </p:nvSpPr>
        <p:spPr>
          <a:xfrm>
            <a:off x="3200400" y="25146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Determine domain of interest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5175504" y="2747773"/>
            <a:ext cx="381000" cy="1283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Flowchart: Process 13"/>
          <p:cNvSpPr/>
          <p:nvPr/>
        </p:nvSpPr>
        <p:spPr>
          <a:xfrm>
            <a:off x="3200400" y="19050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Define volcano and </a:t>
            </a:r>
            <a:r>
              <a:rPr lang="en-US" sz="1200" dirty="0" smtClean="0"/>
              <a:t>radiosonde</a:t>
            </a:r>
            <a:r>
              <a:rPr lang="en-US" sz="1200" dirty="0" smtClean="0"/>
              <a:t>. no</a:t>
            </a:r>
            <a:endParaRPr lang="en-US" sz="1200" dirty="0"/>
          </a:p>
        </p:txBody>
      </p:sp>
      <p:sp>
        <p:nvSpPr>
          <p:cNvPr id="15" name="Down Arrow 14"/>
          <p:cNvSpPr/>
          <p:nvPr/>
        </p:nvSpPr>
        <p:spPr>
          <a:xfrm rot="16200000">
            <a:off x="2590800" y="1676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Flowchart: Process 15"/>
          <p:cNvSpPr/>
          <p:nvPr/>
        </p:nvSpPr>
        <p:spPr>
          <a:xfrm>
            <a:off x="914400" y="1828800"/>
            <a:ext cx="146304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Input file</a:t>
            </a:r>
          </a:p>
          <a:p>
            <a:pPr algn="ctr"/>
            <a:r>
              <a:rPr lang="en-US" sz="1200" dirty="0" smtClean="0"/>
              <a:t>volcano_sector.txt</a:t>
            </a:r>
            <a:endParaRPr lang="en-US" sz="1200" dirty="0"/>
          </a:p>
        </p:txBody>
      </p:sp>
      <p:sp>
        <p:nvSpPr>
          <p:cNvPr id="17" name="Flowchart: Process 16"/>
          <p:cNvSpPr/>
          <p:nvPr/>
        </p:nvSpPr>
        <p:spPr>
          <a:xfrm>
            <a:off x="6004560" y="3048000"/>
            <a:ext cx="1463040" cy="54864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Output file</a:t>
            </a:r>
          </a:p>
          <a:p>
            <a:pPr algn="ctr"/>
            <a:r>
              <a:rPr lang="en-US" sz="1200" dirty="0" smtClean="0"/>
              <a:t>puffin.inp_template</a:t>
            </a:r>
            <a:endParaRPr lang="en-US" sz="1200" dirty="0"/>
          </a:p>
        </p:txBody>
      </p:sp>
      <p:sp>
        <p:nvSpPr>
          <p:cNvPr id="18" name="Flowchart: Process 17"/>
          <p:cNvSpPr/>
          <p:nvPr/>
        </p:nvSpPr>
        <p:spPr>
          <a:xfrm>
            <a:off x="3017520" y="4343400"/>
            <a:ext cx="192024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BENT </a:t>
            </a:r>
            <a:r>
              <a:rPr lang="en-US" sz="1200" dirty="0" smtClean="0"/>
              <a:t>data from </a:t>
            </a:r>
            <a:r>
              <a:rPr lang="en-US" sz="1200" dirty="0" smtClean="0"/>
              <a:t>radiosonde </a:t>
            </a:r>
            <a:r>
              <a:rPr lang="en-US" sz="1200" dirty="0" smtClean="0"/>
              <a:t>&amp; copy </a:t>
            </a:r>
            <a:r>
              <a:rPr lang="en-US" sz="1200" dirty="0" smtClean="0"/>
              <a:t>to radiosonde dir</a:t>
            </a:r>
            <a:endParaRPr lang="en-US" sz="1200" dirty="0"/>
          </a:p>
        </p:txBody>
      </p:sp>
      <p:sp>
        <p:nvSpPr>
          <p:cNvPr id="19" name="Flowchart: Process 18"/>
          <p:cNvSpPr/>
          <p:nvPr/>
        </p:nvSpPr>
        <p:spPr>
          <a:xfrm>
            <a:off x="3200400" y="56007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Call dist-pcq.pl</a:t>
            </a:r>
            <a:endParaRPr lang="en-US" sz="1200" dirty="0"/>
          </a:p>
        </p:txBody>
      </p:sp>
      <p:sp>
        <p:nvSpPr>
          <p:cNvPr id="20" name="Flowchart: Process 19"/>
          <p:cNvSpPr/>
          <p:nvPr/>
        </p:nvSpPr>
        <p:spPr>
          <a:xfrm>
            <a:off x="3200400" y="62484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End programs</a:t>
            </a:r>
            <a:endParaRPr lang="en-US" sz="1200" dirty="0"/>
          </a:p>
        </p:txBody>
      </p:sp>
      <p:sp>
        <p:nvSpPr>
          <p:cNvPr id="21" name="Down Arrow 20"/>
          <p:cNvSpPr/>
          <p:nvPr/>
        </p:nvSpPr>
        <p:spPr>
          <a:xfrm rot="16200000">
            <a:off x="2438400" y="4191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Flowchart: Process 21"/>
          <p:cNvSpPr/>
          <p:nvPr/>
        </p:nvSpPr>
        <p:spPr>
          <a:xfrm>
            <a:off x="838200" y="4267200"/>
            <a:ext cx="146304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Input file</a:t>
            </a:r>
          </a:p>
          <a:p>
            <a:pPr algn="ctr"/>
            <a:r>
              <a:rPr lang="en-US" sz="1200" dirty="0" smtClean="0"/>
              <a:t>Radiosonde file</a:t>
            </a:r>
            <a:endParaRPr lang="en-US" sz="1200" dirty="0"/>
          </a:p>
        </p:txBody>
      </p:sp>
      <p:sp>
        <p:nvSpPr>
          <p:cNvPr id="23" name="Down Arrow 22"/>
          <p:cNvSpPr/>
          <p:nvPr/>
        </p:nvSpPr>
        <p:spPr>
          <a:xfrm rot="16200000">
            <a:off x="2590800" y="23622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Flowchart: Process 23"/>
          <p:cNvSpPr/>
          <p:nvPr/>
        </p:nvSpPr>
        <p:spPr>
          <a:xfrm>
            <a:off x="914400" y="2514600"/>
            <a:ext cx="146304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Input file</a:t>
            </a:r>
          </a:p>
          <a:p>
            <a:pPr algn="ctr"/>
            <a:r>
              <a:rPr lang="en-US" sz="1200" dirty="0" err="1" smtClean="0"/>
              <a:t>sector._info</a:t>
            </a:r>
            <a:r>
              <a:rPr lang="en-US" sz="1200" dirty="0" smtClean="0"/>
              <a:t> txt</a:t>
            </a:r>
            <a:endParaRPr lang="en-US" sz="1200" dirty="0"/>
          </a:p>
        </p:txBody>
      </p:sp>
      <p:sp>
        <p:nvSpPr>
          <p:cNvPr id="26" name="Down Arrow 25"/>
          <p:cNvSpPr/>
          <p:nvPr/>
        </p:nvSpPr>
        <p:spPr>
          <a:xfrm rot="16200000">
            <a:off x="2590800" y="10668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Flowchart: Process 24"/>
          <p:cNvSpPr/>
          <p:nvPr/>
        </p:nvSpPr>
        <p:spPr>
          <a:xfrm>
            <a:off x="990600" y="1219200"/>
            <a:ext cx="138684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Input file</a:t>
            </a:r>
          </a:p>
          <a:p>
            <a:pPr algn="ctr"/>
            <a:r>
              <a:rPr lang="en-US" sz="1200" dirty="0" smtClean="0"/>
              <a:t>aviation_hostname</a:t>
            </a:r>
            <a:endParaRPr lang="en-US" sz="1200" dirty="0"/>
          </a:p>
        </p:txBody>
      </p:sp>
      <p:sp>
        <p:nvSpPr>
          <p:cNvPr id="27" name="Down Arrow 26"/>
          <p:cNvSpPr/>
          <p:nvPr/>
        </p:nvSpPr>
        <p:spPr>
          <a:xfrm rot="16200000">
            <a:off x="5173980" y="3360420"/>
            <a:ext cx="381000" cy="128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Flowchart: Process 27"/>
          <p:cNvSpPr/>
          <p:nvPr/>
        </p:nvSpPr>
        <p:spPr>
          <a:xfrm>
            <a:off x="6004560" y="3657600"/>
            <a:ext cx="1463040" cy="54864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Output file</a:t>
            </a:r>
          </a:p>
          <a:p>
            <a:pPr algn="ctr"/>
            <a:r>
              <a:rPr lang="en-US" sz="1200" dirty="0" smtClean="0"/>
              <a:t>Radiosonde file</a:t>
            </a:r>
            <a:endParaRPr lang="en-US" sz="1200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2590800" y="55245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Flowchart: Process 29"/>
          <p:cNvSpPr/>
          <p:nvPr/>
        </p:nvSpPr>
        <p:spPr>
          <a:xfrm>
            <a:off x="914400" y="5638800"/>
            <a:ext cx="146304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Input file</a:t>
            </a:r>
          </a:p>
          <a:p>
            <a:pPr algn="ctr"/>
            <a:r>
              <a:rPr lang="en-US" sz="1200" dirty="0" smtClean="0"/>
              <a:t>dist-pcq.pl</a:t>
            </a:r>
            <a:endParaRPr lang="en-US" sz="1200" dirty="0"/>
          </a:p>
        </p:txBody>
      </p:sp>
      <p:sp>
        <p:nvSpPr>
          <p:cNvPr id="33" name="Flowchart: Process 32"/>
          <p:cNvSpPr/>
          <p:nvPr/>
        </p:nvSpPr>
        <p:spPr>
          <a:xfrm>
            <a:off x="3200400" y="762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Command line </a:t>
            </a:r>
            <a:r>
              <a:rPr lang="en-US" sz="1200" dirty="0" smtClean="0"/>
              <a:t>define start date/time</a:t>
            </a:r>
            <a:endParaRPr lang="en-US" sz="1200" dirty="0"/>
          </a:p>
        </p:txBody>
      </p:sp>
      <p:sp>
        <p:nvSpPr>
          <p:cNvPr id="34" name="Flowchart: Process 33"/>
          <p:cNvSpPr/>
          <p:nvPr/>
        </p:nvSpPr>
        <p:spPr>
          <a:xfrm>
            <a:off x="3163824" y="4953000"/>
            <a:ext cx="16306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End run_on.sh so uses correct </a:t>
            </a:r>
            <a:r>
              <a:rPr lang="en-US" sz="1200" dirty="0" smtClean="0"/>
              <a:t>radiosonde</a:t>
            </a:r>
            <a:endParaRPr lang="en-US" sz="1200" dirty="0"/>
          </a:p>
        </p:txBody>
      </p:sp>
      <p:sp>
        <p:nvSpPr>
          <p:cNvPr id="35" name="Down Arrow 34"/>
          <p:cNvSpPr/>
          <p:nvPr/>
        </p:nvSpPr>
        <p:spPr>
          <a:xfrm rot="16200000">
            <a:off x="5212080" y="4602480"/>
            <a:ext cx="381000" cy="1203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Flowchart: Process 35"/>
          <p:cNvSpPr/>
          <p:nvPr/>
        </p:nvSpPr>
        <p:spPr>
          <a:xfrm>
            <a:off x="6004560" y="4861560"/>
            <a:ext cx="1463040" cy="54864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Output file</a:t>
            </a:r>
          </a:p>
          <a:p>
            <a:pPr algn="ctr"/>
            <a:r>
              <a:rPr lang="en-US" sz="1200" dirty="0"/>
              <a:t>r</a:t>
            </a:r>
            <a:r>
              <a:rPr lang="en-US" sz="1200" dirty="0" smtClean="0"/>
              <a:t>un_one.sh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6781800" y="762000"/>
            <a:ext cx="1086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TOP_LEVEL.SH</a:t>
            </a:r>
            <a:endParaRPr lang="en-US" sz="1200" u="sng" dirty="0"/>
          </a:p>
        </p:txBody>
      </p:sp>
      <p:cxnSp>
        <p:nvCxnSpPr>
          <p:cNvPr id="32" name="Straight Connector 31"/>
          <p:cNvCxnSpPr>
            <a:stCxn id="33" idx="2"/>
            <a:endCxn id="7" idx="0"/>
          </p:cNvCxnSpPr>
          <p:nvPr/>
        </p:nvCxnSpPr>
        <p:spPr>
          <a:xfrm>
            <a:off x="3977640" y="533400"/>
            <a:ext cx="0" cy="137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2"/>
            <a:endCxn id="9" idx="0"/>
          </p:cNvCxnSpPr>
          <p:nvPr/>
        </p:nvCxnSpPr>
        <p:spPr>
          <a:xfrm>
            <a:off x="3977640" y="1127760"/>
            <a:ext cx="0" cy="1676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2"/>
            <a:endCxn id="14" idx="0"/>
          </p:cNvCxnSpPr>
          <p:nvPr/>
        </p:nvCxnSpPr>
        <p:spPr>
          <a:xfrm>
            <a:off x="3977640" y="17526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2"/>
            <a:endCxn id="10" idx="0"/>
          </p:cNvCxnSpPr>
          <p:nvPr/>
        </p:nvCxnSpPr>
        <p:spPr>
          <a:xfrm>
            <a:off x="3977640" y="23622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2"/>
            <a:endCxn id="11" idx="0"/>
          </p:cNvCxnSpPr>
          <p:nvPr/>
        </p:nvCxnSpPr>
        <p:spPr>
          <a:xfrm>
            <a:off x="3977640" y="29718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1" idx="2"/>
            <a:endCxn id="4" idx="0"/>
          </p:cNvCxnSpPr>
          <p:nvPr/>
        </p:nvCxnSpPr>
        <p:spPr>
          <a:xfrm>
            <a:off x="3977640" y="35814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2"/>
            <a:endCxn id="18" idx="0"/>
          </p:cNvCxnSpPr>
          <p:nvPr/>
        </p:nvCxnSpPr>
        <p:spPr>
          <a:xfrm>
            <a:off x="3977640" y="41910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8" idx="2"/>
            <a:endCxn id="34" idx="0"/>
          </p:cNvCxnSpPr>
          <p:nvPr/>
        </p:nvCxnSpPr>
        <p:spPr>
          <a:xfrm>
            <a:off x="3977640" y="4800600"/>
            <a:ext cx="1524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4" idx="2"/>
            <a:endCxn id="19" idx="0"/>
          </p:cNvCxnSpPr>
          <p:nvPr/>
        </p:nvCxnSpPr>
        <p:spPr>
          <a:xfrm flipH="1">
            <a:off x="3977640" y="5410200"/>
            <a:ext cx="1524" cy="190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9" idx="2"/>
            <a:endCxn id="20" idx="0"/>
          </p:cNvCxnSpPr>
          <p:nvPr/>
        </p:nvCxnSpPr>
        <p:spPr>
          <a:xfrm>
            <a:off x="3977640" y="6057900"/>
            <a:ext cx="0" cy="190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Process 3"/>
          <p:cNvSpPr/>
          <p:nvPr/>
        </p:nvSpPr>
        <p:spPr>
          <a:xfrm>
            <a:off x="3200400" y="37338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Grab radiosonde from online</a:t>
            </a:r>
            <a:endParaRPr lang="en-US" sz="1200" dirty="0"/>
          </a:p>
        </p:txBody>
      </p:sp>
      <p:sp>
        <p:nvSpPr>
          <p:cNvPr id="11" name="Flowchart: Process 10"/>
          <p:cNvSpPr/>
          <p:nvPr/>
        </p:nvSpPr>
        <p:spPr>
          <a:xfrm>
            <a:off x="3200400" y="3124200"/>
            <a:ext cx="155448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Define/Make</a:t>
            </a:r>
          </a:p>
          <a:p>
            <a:pPr algn="ctr"/>
            <a:r>
              <a:rPr lang="en-US" sz="1200" dirty="0" smtClean="0"/>
              <a:t>puffin.inp_template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352800" y="91440"/>
            <a:ext cx="1371600" cy="3657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Run dist-pcq.pl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1524000" y="609600"/>
            <a:ext cx="50292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Define run environment (including cores available and parallel jobs available); script to run per PCQ</a:t>
            </a:r>
            <a:endParaRPr lang="en-US" sz="1400" dirty="0"/>
          </a:p>
        </p:txBody>
      </p:sp>
      <p:sp>
        <p:nvSpPr>
          <p:cNvPr id="10" name="Flowchart: Process 9"/>
          <p:cNvSpPr/>
          <p:nvPr/>
        </p:nvSpPr>
        <p:spPr>
          <a:xfrm>
            <a:off x="3124200" y="2133600"/>
            <a:ext cx="182880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Define no of jobs from lines in PCQ file</a:t>
            </a:r>
            <a:endParaRPr lang="en-US" sz="1400" dirty="0"/>
          </a:p>
        </p:txBody>
      </p:sp>
      <p:sp>
        <p:nvSpPr>
          <p:cNvPr id="14" name="Flowchart: Process 13"/>
          <p:cNvSpPr/>
          <p:nvPr/>
        </p:nvSpPr>
        <p:spPr>
          <a:xfrm>
            <a:off x="1524000" y="1371600"/>
            <a:ext cx="502920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Define inputs coming from PCQ file </a:t>
            </a:r>
          </a:p>
          <a:p>
            <a:pPr algn="ctr"/>
            <a:r>
              <a:rPr lang="en-US" sz="1400" dirty="0" smtClean="0"/>
              <a:t>ventradius, axialvelocity, grainmean, grainsdev, quadweight</a:t>
            </a:r>
            <a:endParaRPr lang="en-US" sz="1400" dirty="0"/>
          </a:p>
        </p:txBody>
      </p:sp>
      <p:sp>
        <p:nvSpPr>
          <p:cNvPr id="15" name="Down Arrow 14"/>
          <p:cNvSpPr/>
          <p:nvPr/>
        </p:nvSpPr>
        <p:spPr>
          <a:xfrm rot="16200000">
            <a:off x="2514600" y="28956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Flowchart: Process 15"/>
          <p:cNvSpPr/>
          <p:nvPr/>
        </p:nvSpPr>
        <p:spPr>
          <a:xfrm>
            <a:off x="1005840" y="3017520"/>
            <a:ext cx="128016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Input file</a:t>
            </a:r>
          </a:p>
          <a:p>
            <a:pPr algn="ctr"/>
            <a:r>
              <a:rPr lang="en-US" sz="1400" dirty="0" smtClean="0"/>
              <a:t>PCQ file</a:t>
            </a:r>
            <a:endParaRPr lang="en-US" sz="1400" dirty="0"/>
          </a:p>
        </p:txBody>
      </p:sp>
      <p:sp>
        <p:nvSpPr>
          <p:cNvPr id="22" name="Flowchart: Process 21"/>
          <p:cNvSpPr/>
          <p:nvPr/>
        </p:nvSpPr>
        <p:spPr>
          <a:xfrm>
            <a:off x="1447800" y="3810000"/>
            <a:ext cx="5181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Start looped jobs (number to run at once defined above)</a:t>
            </a:r>
            <a:endParaRPr lang="en-US" sz="1400" dirty="0"/>
          </a:p>
        </p:txBody>
      </p:sp>
      <p:sp>
        <p:nvSpPr>
          <p:cNvPr id="23" name="Flowchart: Process 22"/>
          <p:cNvSpPr/>
          <p:nvPr/>
        </p:nvSpPr>
        <p:spPr>
          <a:xfrm>
            <a:off x="3352800" y="5638800"/>
            <a:ext cx="1371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run the script ‘runone.sh’</a:t>
            </a:r>
            <a:endParaRPr lang="en-US" sz="1400" dirty="0"/>
          </a:p>
        </p:txBody>
      </p:sp>
      <p:sp>
        <p:nvSpPr>
          <p:cNvPr id="24" name="Flowchart: Process 23"/>
          <p:cNvSpPr/>
          <p:nvPr/>
        </p:nvSpPr>
        <p:spPr>
          <a:xfrm>
            <a:off x="3124200" y="3048000"/>
            <a:ext cx="18288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Read in all inputs from PCQ file</a:t>
            </a:r>
            <a:endParaRPr lang="en-US" sz="1400" dirty="0"/>
          </a:p>
        </p:txBody>
      </p:sp>
      <p:sp>
        <p:nvSpPr>
          <p:cNvPr id="26" name="Flowchart: Process 25"/>
          <p:cNvSpPr/>
          <p:nvPr/>
        </p:nvSpPr>
        <p:spPr>
          <a:xfrm>
            <a:off x="3352800" y="4572000"/>
            <a:ext cx="1371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Define directory for run</a:t>
            </a:r>
            <a:endParaRPr lang="en-US" sz="1400" dirty="0"/>
          </a:p>
        </p:txBody>
      </p:sp>
      <p:sp>
        <p:nvSpPr>
          <p:cNvPr id="27" name="Flowchart: Process 26"/>
          <p:cNvSpPr/>
          <p:nvPr/>
        </p:nvSpPr>
        <p:spPr>
          <a:xfrm>
            <a:off x="3352800" y="5105400"/>
            <a:ext cx="1371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cd</a:t>
            </a:r>
            <a:r>
              <a:rPr lang="en-US" sz="1400" dirty="0" smtClean="0"/>
              <a:t>. to the run$ director</a:t>
            </a:r>
            <a:endParaRPr lang="en-US" sz="1400" dirty="0"/>
          </a:p>
        </p:txBody>
      </p:sp>
      <p:sp>
        <p:nvSpPr>
          <p:cNvPr id="28" name="Flowchart: Process 27"/>
          <p:cNvSpPr/>
          <p:nvPr/>
        </p:nvSpPr>
        <p:spPr>
          <a:xfrm>
            <a:off x="3352800" y="6248400"/>
            <a:ext cx="13716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Return to top_leve</a:t>
            </a:r>
            <a:r>
              <a:rPr lang="en-US" sz="1400" dirty="0"/>
              <a:t>l</a:t>
            </a:r>
            <a:r>
              <a:rPr lang="en-US" sz="1400" dirty="0" smtClean="0"/>
              <a:t>.sh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38400" y="4419600"/>
            <a:ext cx="1600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38400" y="4419600"/>
            <a:ext cx="0" cy="1447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3" idx="1"/>
          </p:cNvCxnSpPr>
          <p:nvPr/>
        </p:nvCxnSpPr>
        <p:spPr>
          <a:xfrm>
            <a:off x="2438400" y="58674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95400" y="4800600"/>
            <a:ext cx="1135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Loop </a:t>
            </a:r>
            <a:endParaRPr lang="en-US" sz="1400" dirty="0" smtClean="0"/>
          </a:p>
          <a:p>
            <a:pPr algn="ctr"/>
            <a:r>
              <a:rPr lang="en-US" sz="1400" dirty="0" smtClean="0"/>
              <a:t>to </a:t>
            </a:r>
            <a:endParaRPr lang="en-US" sz="1400" dirty="0" smtClean="0"/>
          </a:p>
          <a:p>
            <a:pPr algn="ctr"/>
            <a:r>
              <a:rPr lang="en-US" sz="1400" dirty="0" smtClean="0"/>
              <a:t>N = Max </a:t>
            </a:r>
            <a:r>
              <a:rPr lang="en-US" sz="1400" dirty="0" smtClean="0"/>
              <a:t>PCQ</a:t>
            </a:r>
          </a:p>
          <a:p>
            <a:pPr algn="ctr"/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162800" y="762000"/>
            <a:ext cx="914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DIST-PCP.PL</a:t>
            </a:r>
            <a:endParaRPr lang="en-US" sz="1200" u="sng" dirty="0"/>
          </a:p>
        </p:txBody>
      </p:sp>
      <p:cxnSp>
        <p:nvCxnSpPr>
          <p:cNvPr id="25" name="Straight Connector 24"/>
          <p:cNvCxnSpPr>
            <a:stCxn id="7" idx="2"/>
            <a:endCxn id="9" idx="0"/>
          </p:cNvCxnSpPr>
          <p:nvPr/>
        </p:nvCxnSpPr>
        <p:spPr>
          <a:xfrm>
            <a:off x="4038600" y="4572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2"/>
            <a:endCxn id="14" idx="0"/>
          </p:cNvCxnSpPr>
          <p:nvPr/>
        </p:nvCxnSpPr>
        <p:spPr>
          <a:xfrm>
            <a:off x="4038600" y="1143000"/>
            <a:ext cx="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2"/>
            <a:endCxn id="10" idx="0"/>
          </p:cNvCxnSpPr>
          <p:nvPr/>
        </p:nvCxnSpPr>
        <p:spPr>
          <a:xfrm>
            <a:off x="4038600" y="1920240"/>
            <a:ext cx="0" cy="2133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2"/>
            <a:endCxn id="24" idx="0"/>
          </p:cNvCxnSpPr>
          <p:nvPr/>
        </p:nvCxnSpPr>
        <p:spPr>
          <a:xfrm>
            <a:off x="4038600" y="2682240"/>
            <a:ext cx="0" cy="3657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4" idx="2"/>
            <a:endCxn id="22" idx="0"/>
          </p:cNvCxnSpPr>
          <p:nvPr/>
        </p:nvCxnSpPr>
        <p:spPr>
          <a:xfrm>
            <a:off x="4038600" y="3581400"/>
            <a:ext cx="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2" idx="2"/>
            <a:endCxn id="26" idx="0"/>
          </p:cNvCxnSpPr>
          <p:nvPr/>
        </p:nvCxnSpPr>
        <p:spPr>
          <a:xfrm>
            <a:off x="4038600" y="4267200"/>
            <a:ext cx="0" cy="304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6" idx="2"/>
            <a:endCxn id="27" idx="0"/>
          </p:cNvCxnSpPr>
          <p:nvPr/>
        </p:nvCxnSpPr>
        <p:spPr>
          <a:xfrm>
            <a:off x="4038600" y="5029200"/>
            <a:ext cx="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2"/>
            <a:endCxn id="23" idx="0"/>
          </p:cNvCxnSpPr>
          <p:nvPr/>
        </p:nvCxnSpPr>
        <p:spPr>
          <a:xfrm>
            <a:off x="4038600" y="5562600"/>
            <a:ext cx="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8" idx="0"/>
            <a:endCxn id="23" idx="2"/>
          </p:cNvCxnSpPr>
          <p:nvPr/>
        </p:nvCxnSpPr>
        <p:spPr>
          <a:xfrm flipV="1">
            <a:off x="4038600" y="6096000"/>
            <a:ext cx="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200400" y="304800"/>
            <a:ext cx="146304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Start run_one.sh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2057400" y="1066800"/>
            <a:ext cx="374904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Define run environment (including puffin, </a:t>
            </a:r>
            <a:r>
              <a:rPr lang="en-US" sz="1400" dirty="0" err="1" smtClean="0"/>
              <a:t>puffrc</a:t>
            </a:r>
            <a:r>
              <a:rPr lang="en-US" sz="1400" dirty="0" smtClean="0"/>
              <a:t>, puffin.inp_template, </a:t>
            </a:r>
            <a:r>
              <a:rPr lang="en-US" sz="1400" dirty="0" smtClean="0"/>
              <a:t>radiosonde </a:t>
            </a:r>
            <a:r>
              <a:rPr lang="en-US" sz="1400" dirty="0" smtClean="0"/>
              <a:t>file)</a:t>
            </a:r>
            <a:endParaRPr lang="en-US" sz="1400" dirty="0"/>
          </a:p>
        </p:txBody>
      </p:sp>
      <p:sp>
        <p:nvSpPr>
          <p:cNvPr id="14" name="Flowchart: Process 13"/>
          <p:cNvSpPr/>
          <p:nvPr/>
        </p:nvSpPr>
        <p:spPr>
          <a:xfrm>
            <a:off x="2240280" y="1828800"/>
            <a:ext cx="338328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Write vent radius, axial velocity, grain mean size, grain s.d. to puffin.inp per line</a:t>
            </a:r>
            <a:endParaRPr lang="en-US" sz="1400" dirty="0"/>
          </a:p>
        </p:txBody>
      </p:sp>
      <p:sp>
        <p:nvSpPr>
          <p:cNvPr id="18" name="Down Arrow 17"/>
          <p:cNvSpPr/>
          <p:nvPr/>
        </p:nvSpPr>
        <p:spPr>
          <a:xfrm rot="16200000">
            <a:off x="2590800" y="26670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9" name="Flowchart: Process 18"/>
          <p:cNvSpPr>
            <a:spLocks noChangeAspect="1"/>
          </p:cNvSpPr>
          <p:nvPr/>
        </p:nvSpPr>
        <p:spPr>
          <a:xfrm>
            <a:off x="1295400" y="2819400"/>
            <a:ext cx="109728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Input file</a:t>
            </a:r>
          </a:p>
          <a:p>
            <a:pPr algn="ctr"/>
            <a:r>
              <a:rPr lang="en-US" sz="1400" dirty="0"/>
              <a:t>p</a:t>
            </a:r>
            <a:r>
              <a:rPr lang="en-US" sz="1400" dirty="0" smtClean="0"/>
              <a:t>uffin.inp</a:t>
            </a:r>
            <a:endParaRPr lang="en-US" sz="1400" dirty="0"/>
          </a:p>
        </p:txBody>
      </p:sp>
      <p:sp>
        <p:nvSpPr>
          <p:cNvPr id="24" name="Down Arrow 23"/>
          <p:cNvSpPr/>
          <p:nvPr/>
        </p:nvSpPr>
        <p:spPr>
          <a:xfrm rot="16200000">
            <a:off x="5067300" y="2476500"/>
            <a:ext cx="3810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5" name="Flowchart: Process 24"/>
          <p:cNvSpPr/>
          <p:nvPr/>
        </p:nvSpPr>
        <p:spPr>
          <a:xfrm>
            <a:off x="5867400" y="2819400"/>
            <a:ext cx="1463040" cy="54864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Output file</a:t>
            </a:r>
          </a:p>
          <a:p>
            <a:pPr algn="ctr"/>
            <a:r>
              <a:rPr lang="en-US" sz="1400" dirty="0" err="1"/>
              <a:t>o</a:t>
            </a:r>
            <a:r>
              <a:rPr lang="en-US" sz="1400" dirty="0" err="1" smtClean="0"/>
              <a:t>ut.puffin</a:t>
            </a:r>
            <a:endParaRPr lang="en-US" sz="1400" dirty="0"/>
          </a:p>
        </p:txBody>
      </p:sp>
      <p:sp>
        <p:nvSpPr>
          <p:cNvPr id="26" name="Flowchart: Process 25"/>
          <p:cNvSpPr>
            <a:spLocks noChangeAspect="1"/>
          </p:cNvSpPr>
          <p:nvPr/>
        </p:nvSpPr>
        <p:spPr>
          <a:xfrm>
            <a:off x="1219200" y="3810000"/>
            <a:ext cx="1143000" cy="54864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Input file</a:t>
            </a:r>
          </a:p>
          <a:p>
            <a:pPr algn="ctr"/>
            <a:r>
              <a:rPr lang="en-US" sz="1400" dirty="0" err="1" smtClean="0"/>
              <a:t>out.puffin</a:t>
            </a:r>
            <a:endParaRPr lang="en-US" sz="1400" dirty="0"/>
          </a:p>
        </p:txBody>
      </p:sp>
      <p:sp>
        <p:nvSpPr>
          <p:cNvPr id="27" name="Down Arrow 26"/>
          <p:cNvSpPr/>
          <p:nvPr/>
        </p:nvSpPr>
        <p:spPr>
          <a:xfrm rot="16200000">
            <a:off x="2590800" y="36576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Flowchart: Process 27"/>
          <p:cNvSpPr/>
          <p:nvPr/>
        </p:nvSpPr>
        <p:spPr>
          <a:xfrm>
            <a:off x="5867400" y="3810000"/>
            <a:ext cx="1463040" cy="54864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Output file</a:t>
            </a:r>
          </a:p>
          <a:p>
            <a:pPr algn="ctr"/>
            <a:r>
              <a:rPr lang="en-US" sz="1400" dirty="0" err="1" smtClean="0"/>
              <a:t>out.puff</a:t>
            </a:r>
            <a:endParaRPr lang="en-US" sz="1400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5067300" y="3467100"/>
            <a:ext cx="3810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Down Arrow 30"/>
          <p:cNvSpPr/>
          <p:nvPr/>
        </p:nvSpPr>
        <p:spPr>
          <a:xfrm rot="16200000">
            <a:off x="5067300" y="4457700"/>
            <a:ext cx="3810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Flowchart: Process 31"/>
          <p:cNvSpPr/>
          <p:nvPr/>
        </p:nvSpPr>
        <p:spPr>
          <a:xfrm>
            <a:off x="5867400" y="4724400"/>
            <a:ext cx="2103120" cy="73152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Output file</a:t>
            </a:r>
          </a:p>
          <a:p>
            <a:pPr algn="ctr"/>
            <a:r>
              <a:rPr lang="en-US" sz="1400" dirty="0" smtClean="0"/>
              <a:t>Per output timing (</a:t>
            </a:r>
            <a:r>
              <a:rPr lang="en-US" sz="1400" dirty="0" err="1" smtClean="0"/>
              <a:t>png</a:t>
            </a:r>
            <a:r>
              <a:rPr lang="en-US" sz="1400" dirty="0" smtClean="0"/>
              <a:t>) and animation (gif)</a:t>
            </a:r>
            <a:endParaRPr lang="en-US" sz="1400" dirty="0"/>
          </a:p>
        </p:txBody>
      </p:sp>
      <p:sp>
        <p:nvSpPr>
          <p:cNvPr id="33" name="Flowchart: Process 32"/>
          <p:cNvSpPr/>
          <p:nvPr/>
        </p:nvSpPr>
        <p:spPr>
          <a:xfrm>
            <a:off x="3200400" y="5638800"/>
            <a:ext cx="146304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Return to dist-pcq.pl for next run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762000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RUN_ONE.SH</a:t>
            </a:r>
            <a:endParaRPr lang="en-US" sz="1200" u="sng" dirty="0"/>
          </a:p>
        </p:txBody>
      </p:sp>
      <p:cxnSp>
        <p:nvCxnSpPr>
          <p:cNvPr id="21" name="Straight Connector 20"/>
          <p:cNvCxnSpPr>
            <a:stCxn id="7" idx="2"/>
            <a:endCxn id="9" idx="0"/>
          </p:cNvCxnSpPr>
          <p:nvPr/>
        </p:nvCxnSpPr>
        <p:spPr>
          <a:xfrm>
            <a:off x="3931920" y="762000"/>
            <a:ext cx="0" cy="304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0"/>
            <a:endCxn id="9" idx="2"/>
          </p:cNvCxnSpPr>
          <p:nvPr/>
        </p:nvCxnSpPr>
        <p:spPr>
          <a:xfrm flipV="1">
            <a:off x="3931920" y="1600200"/>
            <a:ext cx="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2"/>
            <a:endCxn id="17" idx="0"/>
          </p:cNvCxnSpPr>
          <p:nvPr/>
        </p:nvCxnSpPr>
        <p:spPr>
          <a:xfrm>
            <a:off x="3931920" y="2514600"/>
            <a:ext cx="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0"/>
            <a:endCxn id="17" idx="2"/>
          </p:cNvCxnSpPr>
          <p:nvPr/>
        </p:nvCxnSpPr>
        <p:spPr>
          <a:xfrm flipV="1">
            <a:off x="3931920" y="3383280"/>
            <a:ext cx="0" cy="411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0" idx="2"/>
            <a:endCxn id="30" idx="0"/>
          </p:cNvCxnSpPr>
          <p:nvPr/>
        </p:nvCxnSpPr>
        <p:spPr>
          <a:xfrm>
            <a:off x="3931920" y="4343400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0" idx="2"/>
            <a:endCxn id="33" idx="0"/>
          </p:cNvCxnSpPr>
          <p:nvPr/>
        </p:nvCxnSpPr>
        <p:spPr>
          <a:xfrm>
            <a:off x="3931920" y="5349240"/>
            <a:ext cx="0" cy="2895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3200400" y="4800600"/>
            <a:ext cx="146304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Generate plots per run (conc)</a:t>
            </a:r>
            <a:endParaRPr lang="en-US" sz="1400" dirty="0"/>
          </a:p>
        </p:txBody>
      </p:sp>
      <p:sp>
        <p:nvSpPr>
          <p:cNvPr id="10" name="Flowchart: Process 9"/>
          <p:cNvSpPr/>
          <p:nvPr/>
        </p:nvSpPr>
        <p:spPr>
          <a:xfrm>
            <a:off x="3200400" y="3794760"/>
            <a:ext cx="146304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Run puff</a:t>
            </a:r>
            <a:endParaRPr lang="en-US" sz="1400" dirty="0"/>
          </a:p>
        </p:txBody>
      </p:sp>
      <p:sp>
        <p:nvSpPr>
          <p:cNvPr id="17" name="Flowchart: Process 16"/>
          <p:cNvSpPr/>
          <p:nvPr/>
        </p:nvSpPr>
        <p:spPr>
          <a:xfrm>
            <a:off x="3200400" y="2743200"/>
            <a:ext cx="1463040" cy="64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Run puffin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256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Puff Workflow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Puff Workflow</dc:title>
  <dc:creator>pww</dc:creator>
  <cp:lastModifiedBy>pww</cp:lastModifiedBy>
  <cp:revision>21</cp:revision>
  <dcterms:created xsi:type="dcterms:W3CDTF">2014-03-20T00:05:34Z</dcterms:created>
  <dcterms:modified xsi:type="dcterms:W3CDTF">2014-03-20T23:36:54Z</dcterms:modified>
</cp:coreProperties>
</file>