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56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2FBE-C7E0-4038-8AD1-18928898E549}" type="datetimeFigureOut">
              <a:rPr lang="it-IT" smtClean="0"/>
              <a:t>24/01/2012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284F-488D-4593-A65C-4B61304D6F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583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2FBE-C7E0-4038-8AD1-18928898E549}" type="datetimeFigureOut">
              <a:rPr lang="it-IT" smtClean="0"/>
              <a:t>24/01/2012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284F-488D-4593-A65C-4B61304D6F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2FBE-C7E0-4038-8AD1-18928898E549}" type="datetimeFigureOut">
              <a:rPr lang="it-IT" smtClean="0"/>
              <a:t>24/01/2012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284F-488D-4593-A65C-4B61304D6F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7917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2FBE-C7E0-4038-8AD1-18928898E549}" type="datetimeFigureOut">
              <a:rPr lang="it-IT" smtClean="0"/>
              <a:t>24/01/2012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284F-488D-4593-A65C-4B61304D6F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3096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2FBE-C7E0-4038-8AD1-18928898E549}" type="datetimeFigureOut">
              <a:rPr lang="it-IT" smtClean="0"/>
              <a:t>24/01/2012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284F-488D-4593-A65C-4B61304D6F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1247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2FBE-C7E0-4038-8AD1-18928898E549}" type="datetimeFigureOut">
              <a:rPr lang="it-IT" smtClean="0"/>
              <a:t>24/01/2012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284F-488D-4593-A65C-4B61304D6F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883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2FBE-C7E0-4038-8AD1-18928898E549}" type="datetimeFigureOut">
              <a:rPr lang="it-IT" smtClean="0"/>
              <a:t>24/01/2012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284F-488D-4593-A65C-4B61304D6F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6081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2FBE-C7E0-4038-8AD1-18928898E549}" type="datetimeFigureOut">
              <a:rPr lang="it-IT" smtClean="0"/>
              <a:t>24/01/2012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284F-488D-4593-A65C-4B61304D6F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8365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2FBE-C7E0-4038-8AD1-18928898E549}" type="datetimeFigureOut">
              <a:rPr lang="it-IT" smtClean="0"/>
              <a:t>24/01/2012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284F-488D-4593-A65C-4B61304D6F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363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2FBE-C7E0-4038-8AD1-18928898E549}" type="datetimeFigureOut">
              <a:rPr lang="it-IT" smtClean="0"/>
              <a:t>24/01/2012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284F-488D-4593-A65C-4B61304D6F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3815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62FBE-C7E0-4038-8AD1-18928898E549}" type="datetimeFigureOut">
              <a:rPr lang="it-IT" smtClean="0"/>
              <a:t>24/01/2012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3284F-488D-4593-A65C-4B61304D6F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2678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62FBE-C7E0-4038-8AD1-18928898E549}" type="datetimeFigureOut">
              <a:rPr lang="it-IT" smtClean="0"/>
              <a:t>24/01/2012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3284F-488D-4593-A65C-4B61304D6F8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5428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57" y="0"/>
            <a:ext cx="847348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17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783" y="1203598"/>
            <a:ext cx="9180778" cy="3069194"/>
          </a:xfrm>
        </p:spPr>
      </p:pic>
    </p:spTree>
    <p:extLst>
      <p:ext uri="{BB962C8B-B14F-4D97-AF65-F5344CB8AC3E}">
        <p14:creationId xmlns:p14="http://schemas.microsoft.com/office/powerpoint/2010/main" val="30760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Presentazione su schermo (16:9)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</dc:creator>
  <cp:lastModifiedBy>Alessandro</cp:lastModifiedBy>
  <cp:revision>2</cp:revision>
  <dcterms:created xsi:type="dcterms:W3CDTF">2012-01-24T16:01:27Z</dcterms:created>
  <dcterms:modified xsi:type="dcterms:W3CDTF">2012-01-24T16:11:48Z</dcterms:modified>
</cp:coreProperties>
</file>