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BB223-9A9C-5248-BC2A-F35E890A28B0}" type="datetimeFigureOut">
              <a:rPr lang="en-US" smtClean="0"/>
              <a:t>11/3/11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54B6-4BF5-8D4D-BA3D-FBF5C5162A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42" y="660400"/>
            <a:ext cx="7772400" cy="1470025"/>
          </a:xfrm>
        </p:spPr>
        <p:txBody>
          <a:bodyPr/>
          <a:lstStyle/>
          <a:p>
            <a:r>
              <a:rPr lang="en-US" dirty="0" smtClean="0"/>
              <a:t>November 3 IDR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90346"/>
            <a:ext cx="6400800" cy="3473501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/>
              <a:t>To do: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What we have, what we’d like to do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Modeling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Mathematical/numerical approaches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What we need inside the codes</a:t>
            </a:r>
          </a:p>
          <a:p>
            <a:pPr algn="l">
              <a:buFont typeface="Arial"/>
              <a:buChar char="•"/>
            </a:pPr>
            <a:r>
              <a:rPr lang="en-US" dirty="0" smtClean="0"/>
              <a:t>Tasks</a:t>
            </a:r>
          </a:p>
          <a:p>
            <a:pPr algn="l">
              <a:buFont typeface="Arial"/>
              <a:buChar char="•"/>
            </a:pPr>
            <a:endParaRPr lang="en-US" dirty="0" smtClean="0"/>
          </a:p>
          <a:p>
            <a:pPr algn="l"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Numerics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approaches</a:t>
            </a:r>
          </a:p>
          <a:p>
            <a:pPr lvl="1"/>
            <a:r>
              <a:rPr lang="en-US" dirty="0" smtClean="0"/>
              <a:t>Basic advection-diffusion equation, uncertain speed, boundary conditions. What is known? What is computed?</a:t>
            </a:r>
          </a:p>
          <a:p>
            <a:pPr lvl="1"/>
            <a:r>
              <a:rPr lang="en-US" dirty="0" smtClean="0"/>
              <a:t>PCQ/</a:t>
            </a:r>
            <a:r>
              <a:rPr lang="en-US" dirty="0" err="1" smtClean="0"/>
              <a:t>gaussian</a:t>
            </a:r>
            <a:r>
              <a:rPr lang="en-US" dirty="0" smtClean="0"/>
              <a:t> sum marriage</a:t>
            </a:r>
          </a:p>
          <a:p>
            <a:pPr lvl="1"/>
            <a:r>
              <a:rPr lang="en-US" dirty="0" smtClean="0"/>
              <a:t>Alternatives?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– short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Advection-diffusion solver, analysis, simulation</a:t>
            </a:r>
          </a:p>
          <a:p>
            <a:r>
              <a:rPr lang="en-US" dirty="0" smtClean="0"/>
              <a:t>WRF(?) details, pull source code apart</a:t>
            </a:r>
          </a:p>
          <a:p>
            <a:r>
              <a:rPr lang="en-US" dirty="0" smtClean="0"/>
              <a:t>Column-WRF(?) marriage and characterize all the uncertain inputs required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AGU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?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promised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Volcanic eruption column, plume advection and dispersion</a:t>
            </a:r>
          </a:p>
          <a:p>
            <a:r>
              <a:rPr lang="en-US" dirty="0" smtClean="0"/>
              <a:t>Where is the cloud likely to be # hours from now?</a:t>
            </a:r>
          </a:p>
          <a:p>
            <a:r>
              <a:rPr lang="en-US" dirty="0" smtClean="0"/>
              <a:t>Quantifiable likelihoods and confidence intervals/error metrics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Volcanological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Column height</a:t>
            </a:r>
          </a:p>
          <a:p>
            <a:pPr lvl="1"/>
            <a:r>
              <a:rPr lang="en-US" dirty="0" smtClean="0"/>
              <a:t>Size distribution within column</a:t>
            </a:r>
          </a:p>
          <a:p>
            <a:pPr marL="283464" lvl="1">
              <a:buFont typeface="Arial"/>
              <a:buChar char="•"/>
            </a:pPr>
            <a:r>
              <a:rPr lang="en-US" dirty="0" smtClean="0"/>
              <a:t>Translates into</a:t>
            </a:r>
            <a:endParaRPr lang="en-US" dirty="0" smtClean="0"/>
          </a:p>
          <a:p>
            <a:pPr lvl="1"/>
            <a:r>
              <a:rPr lang="en-US" dirty="0" smtClean="0"/>
              <a:t>Vent radius</a:t>
            </a:r>
          </a:p>
          <a:p>
            <a:pPr lvl="1"/>
            <a:r>
              <a:rPr lang="en-US" dirty="0" smtClean="0"/>
              <a:t>Eruption rate/mass flux</a:t>
            </a:r>
          </a:p>
          <a:p>
            <a:pPr lvl="1"/>
            <a:r>
              <a:rPr lang="en-US" dirty="0" smtClean="0"/>
              <a:t>Particle size distribution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Meteorological:</a:t>
            </a:r>
          </a:p>
          <a:p>
            <a:pPr lvl="1"/>
            <a:r>
              <a:rPr lang="en-US" dirty="0" smtClean="0"/>
              <a:t>Local </a:t>
            </a:r>
            <a:r>
              <a:rPr lang="en-US" dirty="0" err="1" smtClean="0"/>
              <a:t>windfield</a:t>
            </a:r>
            <a:endParaRPr lang="en-US" dirty="0" smtClean="0"/>
          </a:p>
          <a:p>
            <a:pPr lvl="1"/>
            <a:r>
              <a:rPr lang="en-US" dirty="0" smtClean="0"/>
              <a:t>Time evolution of </a:t>
            </a:r>
            <a:r>
              <a:rPr lang="en-US" dirty="0" err="1" smtClean="0"/>
              <a:t>windfield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Modeling/numerical:</a:t>
            </a:r>
          </a:p>
          <a:p>
            <a:pPr lvl="1"/>
            <a:r>
              <a:rPr lang="en-US" dirty="0" smtClean="0"/>
              <a:t>What is the effective equation of XXX code (numerical diffusion)</a:t>
            </a:r>
          </a:p>
          <a:p>
            <a:pPr lvl="1"/>
            <a:r>
              <a:rPr lang="en-US" dirty="0" smtClean="0"/>
              <a:t>How does code account for local </a:t>
            </a:r>
            <a:r>
              <a:rPr lang="en-US" dirty="0" err="1" smtClean="0"/>
              <a:t>windfield</a:t>
            </a:r>
            <a:r>
              <a:rPr lang="en-US" dirty="0" smtClean="0"/>
              <a:t> variability?</a:t>
            </a:r>
          </a:p>
          <a:p>
            <a:pPr lvl="1"/>
            <a:r>
              <a:rPr lang="en-US" dirty="0" smtClean="0"/>
              <a:t>How accurate is </a:t>
            </a:r>
            <a:r>
              <a:rPr lang="en-US" dirty="0" err="1" smtClean="0"/>
              <a:t>XXXcode</a:t>
            </a:r>
            <a:r>
              <a:rPr lang="en-US" dirty="0" smtClean="0"/>
              <a:t> in horizontal/vertical directions?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vent model (e.g. BENT) to replace column uncertainty with physical model and </a:t>
            </a:r>
            <a:r>
              <a:rPr lang="en-US" dirty="0" err="1" smtClean="0"/>
              <a:t>epistemicly</a:t>
            </a:r>
            <a:r>
              <a:rPr lang="en-US" dirty="0" smtClean="0"/>
              <a:t> uncertain parameters (radius, flux)</a:t>
            </a:r>
          </a:p>
          <a:p>
            <a:r>
              <a:rPr lang="en-US" dirty="0" smtClean="0"/>
              <a:t>Reasonable distributions of parameters to characterize vent and </a:t>
            </a:r>
            <a:r>
              <a:rPr lang="en-US" dirty="0" err="1" smtClean="0"/>
              <a:t>exflux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Windfield</a:t>
            </a:r>
            <a:r>
              <a:rPr lang="en-US" dirty="0" smtClean="0"/>
              <a:t>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Reconstructed </a:t>
            </a:r>
            <a:r>
              <a:rPr lang="en-US" dirty="0" err="1" smtClean="0"/>
              <a:t>windfields</a:t>
            </a:r>
            <a:r>
              <a:rPr lang="en-US" dirty="0" smtClean="0"/>
              <a:t> roughly known (known at a few points), but local uncertainty large.</a:t>
            </a:r>
          </a:p>
          <a:p>
            <a:r>
              <a:rPr lang="en-US" dirty="0" smtClean="0"/>
              <a:t>Predictive modeling must characterize all the uncertainty in weather prediction in a few parameters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the 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Inside </a:t>
            </a:r>
            <a:r>
              <a:rPr lang="en-US" dirty="0" err="1" smtClean="0"/>
              <a:t>XXXcode</a:t>
            </a:r>
            <a:r>
              <a:rPr lang="en-US" dirty="0" smtClean="0"/>
              <a:t> (WRF?) </a:t>
            </a:r>
          </a:p>
          <a:p>
            <a:pPr lvl="1"/>
            <a:r>
              <a:rPr lang="en-US" dirty="0" smtClean="0"/>
              <a:t>Distributions for spatial fluctuations, temporal changes?</a:t>
            </a:r>
          </a:p>
          <a:p>
            <a:pPr lvl="1"/>
            <a:r>
              <a:rPr lang="en-US" dirty="0" smtClean="0"/>
              <a:t>How to characterize the accuracy of the relatively sparse (compared to computational grid) </a:t>
            </a:r>
            <a:r>
              <a:rPr lang="en-US" dirty="0" err="1" smtClean="0"/>
              <a:t>windfield</a:t>
            </a:r>
            <a:r>
              <a:rPr lang="en-US" dirty="0" smtClean="0"/>
              <a:t> samples? </a:t>
            </a:r>
          </a:p>
          <a:p>
            <a:pPr lvl="1"/>
            <a:r>
              <a:rPr lang="en-US" dirty="0" smtClean="0"/>
              <a:t>How is advection, diffusion computed?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Numerics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Characterize all sources of uncertainty</a:t>
            </a:r>
          </a:p>
          <a:p>
            <a:r>
              <a:rPr lang="en-US" dirty="0" smtClean="0"/>
              <a:t>Remove uncertainty where possible, replace with physics (and physical model uncertainty) where possible</a:t>
            </a:r>
          </a:p>
          <a:p>
            <a:r>
              <a:rPr lang="en-US" dirty="0" smtClean="0"/>
              <a:t>Distributions for uncertain parameters</a:t>
            </a:r>
          </a:p>
          <a:p>
            <a:r>
              <a:rPr lang="en-US" dirty="0" smtClean="0"/>
              <a:t>Simulations for </a:t>
            </a:r>
            <a:r>
              <a:rPr lang="en-US" dirty="0" err="1" smtClean="0"/>
              <a:t>aleatoric</a:t>
            </a:r>
            <a:r>
              <a:rPr lang="en-US" dirty="0" smtClean="0"/>
              <a:t> uncertainty</a:t>
            </a:r>
          </a:p>
          <a:p>
            <a:r>
              <a:rPr lang="en-US" dirty="0" smtClean="0"/>
              <a:t>Reconstruct output distributions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346</Words>
  <Application>Microsoft Macintosh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November 3 IDR</vt:lpstr>
      <vt:lpstr>What we promised to do</vt:lpstr>
      <vt:lpstr>Sources of uncertainty</vt:lpstr>
      <vt:lpstr>Sources of uncertainty</vt:lpstr>
      <vt:lpstr>Sources of uncertainty</vt:lpstr>
      <vt:lpstr>Column modeling</vt:lpstr>
      <vt:lpstr>Windfield modeling</vt:lpstr>
      <vt:lpstr>Under the hood</vt:lpstr>
      <vt:lpstr>Numerics</vt:lpstr>
      <vt:lpstr>Numerics</vt:lpstr>
      <vt:lpstr>To do – short term</vt:lpstr>
      <vt:lpstr>AGU plans</vt:lpstr>
    </vt:vector>
  </TitlesOfParts>
  <Company>University at Buffalo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3 IDR</dc:title>
  <dc:creator>Bruce Pitman</dc:creator>
  <cp:lastModifiedBy>Bruce Pitman</cp:lastModifiedBy>
  <cp:revision>1</cp:revision>
  <dcterms:created xsi:type="dcterms:W3CDTF">2011-11-03T12:13:26Z</dcterms:created>
  <dcterms:modified xsi:type="dcterms:W3CDTF">2011-11-03T12:52:36Z</dcterms:modified>
</cp:coreProperties>
</file>